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handoutMasterIdLst>
    <p:handoutMasterId r:id="rId24"/>
  </p:handoutMasterIdLst>
  <p:sldIdLst>
    <p:sldId id="287" r:id="rId5"/>
    <p:sldId id="293" r:id="rId6"/>
    <p:sldId id="295" r:id="rId7"/>
    <p:sldId id="273" r:id="rId8"/>
    <p:sldId id="288" r:id="rId9"/>
    <p:sldId id="289" r:id="rId10"/>
    <p:sldId id="300" r:id="rId11"/>
    <p:sldId id="301" r:id="rId12"/>
    <p:sldId id="302" r:id="rId13"/>
    <p:sldId id="290" r:id="rId14"/>
    <p:sldId id="308" r:id="rId15"/>
    <p:sldId id="307" r:id="rId16"/>
    <p:sldId id="306" r:id="rId17"/>
    <p:sldId id="299" r:id="rId18"/>
    <p:sldId id="305" r:id="rId19"/>
    <p:sldId id="304" r:id="rId20"/>
    <p:sldId id="294" r:id="rId21"/>
    <p:sldId id="297" r:id="rId22"/>
    <p:sldId id="292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BM Plex Sans" panose="020B0503050203000203" pitchFamily="34" charset="0"/>
      <p:regular r:id="rId29"/>
      <p:bold r:id="rId30"/>
      <p:italic r:id="rId31"/>
      <p:boldItalic r:id="rId32"/>
    </p:embeddedFont>
    <p:embeddedFont>
      <p:font typeface="IBM Plex Sans Condensed" panose="020B0506050203000203" pitchFamily="34" charset="0"/>
      <p:regular r:id="rId33"/>
      <p:bold r:id="rId34"/>
      <p:italic r:id="rId35"/>
      <p:boldItalic r:id="rId36"/>
    </p:embeddedFont>
    <p:embeddedFont>
      <p:font typeface="IBM Plex Sans Light" panose="020B0403050203000203" pitchFamily="34" charset="0"/>
      <p:regular r:id="rId37"/>
      <p:italic r:id="rId38"/>
    </p:embeddedFont>
    <p:embeddedFont>
      <p:font typeface="Nexa Bold" panose="02000000000000000000" pitchFamily="2" charset="0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426E"/>
    <a:srgbClr val="663290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131010-6414-4CB5-883D-AC16996F981E}" v="102" dt="2023-05-23T10:31:52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eidl | au2mator" userId="51dfa99d-4966-4302-abfa-7089d5edc728" providerId="ADAL" clId="{D3131010-6414-4CB5-883D-AC16996F981E}"/>
    <pc:docChg chg="undo custSel addSld modSld sldOrd">
      <pc:chgData name="Michael Seidl | au2mator" userId="51dfa99d-4966-4302-abfa-7089d5edc728" providerId="ADAL" clId="{D3131010-6414-4CB5-883D-AC16996F981E}" dt="2023-05-23T10:37:10.879" v="419" actId="403"/>
      <pc:docMkLst>
        <pc:docMk/>
      </pc:docMkLst>
      <pc:sldChg chg="modSp mod">
        <pc:chgData name="Michael Seidl | au2mator" userId="51dfa99d-4966-4302-abfa-7089d5edc728" providerId="ADAL" clId="{D3131010-6414-4CB5-883D-AC16996F981E}" dt="2023-05-23T10:37:10.879" v="419" actId="403"/>
        <pc:sldMkLst>
          <pc:docMk/>
          <pc:sldMk cId="3677572610" sldId="273"/>
        </pc:sldMkLst>
        <pc:spChg chg="mod">
          <ac:chgData name="Michael Seidl | au2mator" userId="51dfa99d-4966-4302-abfa-7089d5edc728" providerId="ADAL" clId="{D3131010-6414-4CB5-883D-AC16996F981E}" dt="2023-05-23T10:37:10.879" v="419" actId="403"/>
          <ac:spMkLst>
            <pc:docMk/>
            <pc:sldMk cId="3677572610" sldId="273"/>
            <ac:spMk id="13" creationId="{3DAF7508-3D46-9EBF-AD9E-19BCB0E2AAAF}"/>
          </ac:spMkLst>
        </pc:spChg>
      </pc:sldChg>
      <pc:sldChg chg="modSp mod">
        <pc:chgData name="Michael Seidl | au2mator" userId="51dfa99d-4966-4302-abfa-7089d5edc728" providerId="ADAL" clId="{D3131010-6414-4CB5-883D-AC16996F981E}" dt="2023-05-23T10:12:36.811" v="337" actId="20577"/>
        <pc:sldMkLst>
          <pc:docMk/>
          <pc:sldMk cId="2827629116" sldId="288"/>
        </pc:sldMkLst>
        <pc:spChg chg="mod">
          <ac:chgData name="Michael Seidl | au2mator" userId="51dfa99d-4966-4302-abfa-7089d5edc728" providerId="ADAL" clId="{D3131010-6414-4CB5-883D-AC16996F981E}" dt="2023-05-23T10:12:36.811" v="337" actId="20577"/>
          <ac:spMkLst>
            <pc:docMk/>
            <pc:sldMk cId="2827629116" sldId="288"/>
            <ac:spMk id="14" creationId="{5952D697-C786-D38E-0859-1DFB98A3939F}"/>
          </ac:spMkLst>
        </pc:spChg>
      </pc:sldChg>
      <pc:sldChg chg="modSp">
        <pc:chgData name="Michael Seidl | au2mator" userId="51dfa99d-4966-4302-abfa-7089d5edc728" providerId="ADAL" clId="{D3131010-6414-4CB5-883D-AC16996F981E}" dt="2023-05-23T10:31:08.820" v="386" actId="1076"/>
        <pc:sldMkLst>
          <pc:docMk/>
          <pc:sldMk cId="4113629566" sldId="290"/>
        </pc:sldMkLst>
        <pc:picChg chg="mod">
          <ac:chgData name="Michael Seidl | au2mator" userId="51dfa99d-4966-4302-abfa-7089d5edc728" providerId="ADAL" clId="{D3131010-6414-4CB5-883D-AC16996F981E}" dt="2023-05-23T09:23:43.399" v="30" actId="1037"/>
          <ac:picMkLst>
            <pc:docMk/>
            <pc:sldMk cId="4113629566" sldId="290"/>
            <ac:picMk id="1026" creationId="{BF365469-F25E-4DCF-89C5-8D9B5FD52128}"/>
          </ac:picMkLst>
        </pc:picChg>
        <pc:picChg chg="mod">
          <ac:chgData name="Michael Seidl | au2mator" userId="51dfa99d-4966-4302-abfa-7089d5edc728" providerId="ADAL" clId="{D3131010-6414-4CB5-883D-AC16996F981E}" dt="2023-05-23T10:31:08.820" v="386" actId="1076"/>
          <ac:picMkLst>
            <pc:docMk/>
            <pc:sldMk cId="4113629566" sldId="290"/>
            <ac:picMk id="1028" creationId="{4C5D6EAD-1A6A-1F2D-F814-8132CCAC6E7D}"/>
          </ac:picMkLst>
        </pc:picChg>
      </pc:sldChg>
      <pc:sldChg chg="modSp mod">
        <pc:chgData name="Michael Seidl | au2mator" userId="51dfa99d-4966-4302-abfa-7089d5edc728" providerId="ADAL" clId="{D3131010-6414-4CB5-883D-AC16996F981E}" dt="2023-05-23T10:03:31.244" v="57" actId="1076"/>
        <pc:sldMkLst>
          <pc:docMk/>
          <pc:sldMk cId="1614066997" sldId="305"/>
        </pc:sldMkLst>
        <pc:spChg chg="mod">
          <ac:chgData name="Michael Seidl | au2mator" userId="51dfa99d-4966-4302-abfa-7089d5edc728" providerId="ADAL" clId="{D3131010-6414-4CB5-883D-AC16996F981E}" dt="2023-05-23T10:03:31.244" v="57" actId="1076"/>
          <ac:spMkLst>
            <pc:docMk/>
            <pc:sldMk cId="1614066997" sldId="305"/>
            <ac:spMk id="6" creationId="{7D0E7F2A-4BBA-017F-B647-4EC4B9B0D8C1}"/>
          </ac:spMkLst>
        </pc:spChg>
      </pc:sldChg>
      <pc:sldChg chg="addSp delSp modSp add mod ord modAnim">
        <pc:chgData name="Michael Seidl | au2mator" userId="51dfa99d-4966-4302-abfa-7089d5edc728" providerId="ADAL" clId="{D3131010-6414-4CB5-883D-AC16996F981E}" dt="2023-05-23T10:31:52.976" v="398" actId="403"/>
        <pc:sldMkLst>
          <pc:docMk/>
          <pc:sldMk cId="2095167597" sldId="306"/>
        </pc:sldMkLst>
        <pc:spChg chg="add del mod">
          <ac:chgData name="Michael Seidl | au2mator" userId="51dfa99d-4966-4302-abfa-7089d5edc728" providerId="ADAL" clId="{D3131010-6414-4CB5-883D-AC16996F981E}" dt="2023-05-23T10:08:12.766" v="71" actId="478"/>
          <ac:spMkLst>
            <pc:docMk/>
            <pc:sldMk cId="2095167597" sldId="306"/>
            <ac:spMk id="3" creationId="{B7C5573C-1181-E99C-B374-C0090601282E}"/>
          </ac:spMkLst>
        </pc:spChg>
        <pc:spChg chg="add mod">
          <ac:chgData name="Michael Seidl | au2mator" userId="51dfa99d-4966-4302-abfa-7089d5edc728" providerId="ADAL" clId="{D3131010-6414-4CB5-883D-AC16996F981E}" dt="2023-05-23T10:31:52.976" v="398" actId="403"/>
          <ac:spMkLst>
            <pc:docMk/>
            <pc:sldMk cId="2095167597" sldId="306"/>
            <ac:spMk id="8" creationId="{504019DC-F4C5-459E-9464-2C78323D5066}"/>
          </ac:spMkLst>
        </pc:spChg>
        <pc:spChg chg="mod">
          <ac:chgData name="Michael Seidl | au2mator" userId="51dfa99d-4966-4302-abfa-7089d5edc728" providerId="ADAL" clId="{D3131010-6414-4CB5-883D-AC16996F981E}" dt="2023-05-23T10:12:42.414" v="341" actId="20577"/>
          <ac:spMkLst>
            <pc:docMk/>
            <pc:sldMk cId="2095167597" sldId="306"/>
            <ac:spMk id="12" creationId="{C8963709-E2CB-0974-ECAA-B99524353364}"/>
          </ac:spMkLst>
        </pc:spChg>
        <pc:spChg chg="del">
          <ac:chgData name="Michael Seidl | au2mator" userId="51dfa99d-4966-4302-abfa-7089d5edc728" providerId="ADAL" clId="{D3131010-6414-4CB5-883D-AC16996F981E}" dt="2023-05-23T10:08:06.066" v="68" actId="478"/>
          <ac:spMkLst>
            <pc:docMk/>
            <pc:sldMk cId="2095167597" sldId="306"/>
            <ac:spMk id="13" creationId="{3DAF7508-3D46-9EBF-AD9E-19BCB0E2AAAF}"/>
          </ac:spMkLst>
        </pc:spChg>
        <pc:picChg chg="del">
          <ac:chgData name="Michael Seidl | au2mator" userId="51dfa99d-4966-4302-abfa-7089d5edc728" providerId="ADAL" clId="{D3131010-6414-4CB5-883D-AC16996F981E}" dt="2023-05-23T10:08:07.106" v="69" actId="478"/>
          <ac:picMkLst>
            <pc:docMk/>
            <pc:sldMk cId="2095167597" sldId="306"/>
            <ac:picMk id="4" creationId="{54A3C0D9-1DF6-32BA-0E00-69DC564288A6}"/>
          </ac:picMkLst>
        </pc:picChg>
        <pc:picChg chg="del">
          <ac:chgData name="Michael Seidl | au2mator" userId="51dfa99d-4966-4302-abfa-7089d5edc728" providerId="ADAL" clId="{D3131010-6414-4CB5-883D-AC16996F981E}" dt="2023-05-23T10:08:11.272" v="70" actId="478"/>
          <ac:picMkLst>
            <pc:docMk/>
            <pc:sldMk cId="2095167597" sldId="306"/>
            <ac:picMk id="5" creationId="{C7163A12-984A-CB6D-3317-7805C6F08215}"/>
          </ac:picMkLst>
        </pc:picChg>
        <pc:picChg chg="del">
          <ac:chgData name="Michael Seidl | au2mator" userId="51dfa99d-4966-4302-abfa-7089d5edc728" providerId="ADAL" clId="{D3131010-6414-4CB5-883D-AC16996F981E}" dt="2023-05-23T10:08:11.272" v="70" actId="478"/>
          <ac:picMkLst>
            <pc:docMk/>
            <pc:sldMk cId="2095167597" sldId="306"/>
            <ac:picMk id="6" creationId="{AC165B18-A671-D3F1-0541-A06CBCCD3C6F}"/>
          </ac:picMkLst>
        </pc:picChg>
        <pc:picChg chg="del">
          <ac:chgData name="Michael Seidl | au2mator" userId="51dfa99d-4966-4302-abfa-7089d5edc728" providerId="ADAL" clId="{D3131010-6414-4CB5-883D-AC16996F981E}" dt="2023-05-23T10:08:11.272" v="70" actId="478"/>
          <ac:picMkLst>
            <pc:docMk/>
            <pc:sldMk cId="2095167597" sldId="306"/>
            <ac:picMk id="7" creationId="{E548E6A5-440C-F566-A83D-8D633DD7E865}"/>
          </ac:picMkLst>
        </pc:picChg>
        <pc:picChg chg="add mod">
          <ac:chgData name="Michael Seidl | au2mator" userId="51dfa99d-4966-4302-abfa-7089d5edc728" providerId="ADAL" clId="{D3131010-6414-4CB5-883D-AC16996F981E}" dt="2023-05-23T10:18:43.265" v="383" actId="1076"/>
          <ac:picMkLst>
            <pc:docMk/>
            <pc:sldMk cId="2095167597" sldId="306"/>
            <ac:picMk id="9" creationId="{D1AE5DE6-2685-7D94-1823-E02647A43F48}"/>
          </ac:picMkLst>
        </pc:picChg>
        <pc:picChg chg="add mod">
          <ac:chgData name="Michael Seidl | au2mator" userId="51dfa99d-4966-4302-abfa-7089d5edc728" providerId="ADAL" clId="{D3131010-6414-4CB5-883D-AC16996F981E}" dt="2023-05-23T10:11:40.932" v="322" actId="1076"/>
          <ac:picMkLst>
            <pc:docMk/>
            <pc:sldMk cId="2095167597" sldId="306"/>
            <ac:picMk id="2050" creationId="{9295F70E-F1E9-57BF-C129-EEB320615FE4}"/>
          </ac:picMkLst>
        </pc:picChg>
      </pc:sldChg>
      <pc:sldChg chg="addSp modSp add mod modAnim">
        <pc:chgData name="Michael Seidl | au2mator" userId="51dfa99d-4966-4302-abfa-7089d5edc728" providerId="ADAL" clId="{D3131010-6414-4CB5-883D-AC16996F981E}" dt="2023-05-23T10:31:46.469" v="395" actId="403"/>
        <pc:sldMkLst>
          <pc:docMk/>
          <pc:sldMk cId="577456743" sldId="307"/>
        </pc:sldMkLst>
        <pc:spChg chg="mod">
          <ac:chgData name="Michael Seidl | au2mator" userId="51dfa99d-4966-4302-abfa-7089d5edc728" providerId="ADAL" clId="{D3131010-6414-4CB5-883D-AC16996F981E}" dt="2023-05-23T10:31:46.469" v="395" actId="403"/>
          <ac:spMkLst>
            <pc:docMk/>
            <pc:sldMk cId="577456743" sldId="307"/>
            <ac:spMk id="8" creationId="{504019DC-F4C5-459E-9464-2C78323D5066}"/>
          </ac:spMkLst>
        </pc:spChg>
        <pc:picChg chg="add mod">
          <ac:chgData name="Michael Seidl | au2mator" userId="51dfa99d-4966-4302-abfa-7089d5edc728" providerId="ADAL" clId="{D3131010-6414-4CB5-883D-AC16996F981E}" dt="2023-05-23T10:18:48.283" v="385" actId="1076"/>
          <ac:picMkLst>
            <pc:docMk/>
            <pc:sldMk cId="577456743" sldId="307"/>
            <ac:picMk id="2" creationId="{BC66F15B-E567-268E-EC77-5C9EA28BFB2C}"/>
          </ac:picMkLst>
        </pc:picChg>
      </pc:sldChg>
      <pc:sldChg chg="addSp modSp add mod ord modAnim">
        <pc:chgData name="Michael Seidl | au2mator" userId="51dfa99d-4966-4302-abfa-7089d5edc728" providerId="ADAL" clId="{D3131010-6414-4CB5-883D-AC16996F981E}" dt="2023-05-23T10:31:39.076" v="392" actId="113"/>
        <pc:sldMkLst>
          <pc:docMk/>
          <pc:sldMk cId="1270688147" sldId="308"/>
        </pc:sldMkLst>
        <pc:spChg chg="mod">
          <ac:chgData name="Michael Seidl | au2mator" userId="51dfa99d-4966-4302-abfa-7089d5edc728" providerId="ADAL" clId="{D3131010-6414-4CB5-883D-AC16996F981E}" dt="2023-05-23T10:31:39.076" v="392" actId="113"/>
          <ac:spMkLst>
            <pc:docMk/>
            <pc:sldMk cId="1270688147" sldId="308"/>
            <ac:spMk id="8" creationId="{504019DC-F4C5-459E-9464-2C78323D5066}"/>
          </ac:spMkLst>
        </pc:spChg>
        <pc:picChg chg="add mod">
          <ac:chgData name="Michael Seidl | au2mator" userId="51dfa99d-4966-4302-abfa-7089d5edc728" providerId="ADAL" clId="{D3131010-6414-4CB5-883D-AC16996F981E}" dt="2023-05-23T10:18:11.316" v="375" actId="1076"/>
          <ac:picMkLst>
            <pc:docMk/>
            <pc:sldMk cId="1270688147" sldId="308"/>
            <ac:picMk id="2" creationId="{899CB771-7EFC-265C-D91B-DE4FFB195C1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CB164C-7D63-53F0-52D6-1E41C1B5B6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904F8-64B4-1A48-B984-001D6FB53C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33E1C-5004-4F42-9E74-4A1060FCBFCE}" type="datetimeFigureOut">
              <a:rPr lang="en-US" smtClean="0">
                <a:latin typeface="IBM Plex Sans" panose="020B0503050203000203" pitchFamily="34" charset="0"/>
              </a:rPr>
              <a:t>5/23/2023</a:t>
            </a:fld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CEF35-63DB-72E8-7911-C5C09D8074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4B784-1AAE-55EB-E37C-32779BF747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E687-8ECD-480C-90D2-729189549DFA}" type="slidenum">
              <a:rPr lang="en-US" smtClean="0">
                <a:latin typeface="IBM Plex Sans" panose="020B0503050203000203" pitchFamily="34" charset="0"/>
              </a:rPr>
              <a:t>‹#›</a:t>
            </a:fld>
            <a:endParaRPr lang="en-US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295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E6E73D-6427-4096-505B-A2C5C661D6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91" r="619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DDFE34-A78E-135F-6857-502D40364D38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A4426E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Condensed" panose="020B050605020300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197B6D-20D7-92EA-8D36-1C7F303A6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901473"/>
            <a:ext cx="12192000" cy="1089529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7200" dirty="0" smtClean="0">
                <a:solidFill>
                  <a:schemeClr val="bg1"/>
                </a:solidFill>
                <a:effectLst/>
                <a:latin typeface="IBM Plex Sans Condensed" panose="020B0506050203000203" pitchFamily="34" charset="0"/>
              </a:defRPr>
            </a:lvl1pPr>
          </a:lstStyle>
          <a:p>
            <a:pPr marL="0" lvl="0" algn="ctr"/>
            <a:r>
              <a:rPr lang="en-US" dirty="0"/>
              <a:t>Session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E35D96-E671-FF48-D078-D16BAA99C8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080635"/>
            <a:ext cx="12192000" cy="6191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CDF2C0-CB57-3906-D723-8FAD1BB89C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730558"/>
            <a:ext cx="12192000" cy="54832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Title, Tagline, Company, Acclamation, or whatever you want to be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3DAC93-8E4F-0124-DAE0-154873F5A6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698" y="345440"/>
            <a:ext cx="2867102" cy="3124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CFEBE9-0B49-DD3F-1FC5-4E17F2F52925}"/>
              </a:ext>
            </a:extLst>
          </p:cNvPr>
          <p:cNvSpPr txBox="1"/>
          <p:nvPr userDrawn="1"/>
        </p:nvSpPr>
        <p:spPr>
          <a:xfrm>
            <a:off x="5518862" y="436880"/>
            <a:ext cx="628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cap="all" baseline="0" dirty="0">
                <a:solidFill>
                  <a:srgbClr val="FFFFFF"/>
                </a:solidFill>
                <a:effectLst/>
                <a:latin typeface="IBM Plex Sans Condensed" panose="020B0506050203000203" pitchFamily="34" charset="0"/>
              </a:rPr>
              <a:t>10th Anniversary Jubilee Edition of the</a:t>
            </a:r>
            <a:endParaRPr lang="en-US" b="0" i="0" cap="all" baseline="0" dirty="0">
              <a:solidFill>
                <a:srgbClr val="FFFFFF"/>
              </a:solidFill>
              <a:effectLst/>
              <a:latin typeface="IBM Plex Sans Condensed" panose="020B050605020300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8E2B7-9E9B-BA0F-3BC2-310B0AF2DD48}"/>
              </a:ext>
            </a:extLst>
          </p:cNvPr>
          <p:cNvSpPr txBox="1"/>
          <p:nvPr userDrawn="1"/>
        </p:nvSpPr>
        <p:spPr>
          <a:xfrm>
            <a:off x="5518862" y="818455"/>
            <a:ext cx="628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cap="all" baseline="0" dirty="0">
                <a:solidFill>
                  <a:srgbClr val="FFFFFF"/>
                </a:solidFill>
                <a:effectLst/>
                <a:latin typeface="IBM Plex Sans Condensed" panose="020B0506050203000203" pitchFamily="34" charset="0"/>
              </a:rPr>
              <a:t>EUROPEAN COLLABORATION SUMMIT</a:t>
            </a:r>
          </a:p>
        </p:txBody>
      </p:sp>
    </p:spTree>
    <p:extLst>
      <p:ext uri="{BB962C8B-B14F-4D97-AF65-F5344CB8AC3E}">
        <p14:creationId xmlns:p14="http://schemas.microsoft.com/office/powerpoint/2010/main" val="19972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81B5CC-AF21-CE51-B1BB-AF2652C98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1041" y="0"/>
            <a:ext cx="3870959" cy="6858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3F8C62-6BAC-1A61-39D4-7EFA6872FA10}"/>
              </a:ext>
            </a:extLst>
          </p:cNvPr>
          <p:cNvSpPr/>
          <p:nvPr userDrawn="1"/>
        </p:nvSpPr>
        <p:spPr>
          <a:xfrm>
            <a:off x="3639313" y="-1"/>
            <a:ext cx="4681728" cy="6858001"/>
          </a:xfrm>
          <a:prstGeom prst="rect">
            <a:avLst/>
          </a:prstGeom>
          <a:solidFill>
            <a:srgbClr val="A4426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Condensed" panose="020B050605020300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C1E391-6085-6B4D-3EF6-CED882F7E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7753" y="1357774"/>
            <a:ext cx="4124848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4400" b="1" dirty="0">
                <a:solidFill>
                  <a:schemeClr val="bg1"/>
                </a:solidFill>
                <a:latin typeface="IBM Plex Sans Condensed" panose="020B0506050203000203" pitchFamily="34" charset="0"/>
                <a:ea typeface="Roboto Slab Black" pitchFamily="2" charset="0"/>
              </a:defRPr>
            </a:lvl1pPr>
          </a:lstStyle>
          <a:p>
            <a:pPr marL="0" lvl="0"/>
            <a:r>
              <a:rPr lang="en-US" dirty="0"/>
              <a:t>Click to 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058ED3-2C0E-BB46-E4A4-505EABE68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17753" y="2280601"/>
            <a:ext cx="4124848" cy="420624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91EDF2-17F3-0372-AFEB-5FBD32CB94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7753" y="139803"/>
            <a:ext cx="806800" cy="879267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E82D687-F928-0FFF-839D-785D1898E6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960" y="1357313"/>
            <a:ext cx="3129280" cy="51292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More points to make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More points to make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More points to make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More points to make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More points to make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More points to make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More points to make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More points to make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More points to make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More points to make</a:t>
            </a:r>
          </a:p>
        </p:txBody>
      </p:sp>
    </p:spTree>
    <p:extLst>
      <p:ext uri="{BB962C8B-B14F-4D97-AF65-F5344CB8AC3E}">
        <p14:creationId xmlns:p14="http://schemas.microsoft.com/office/powerpoint/2010/main" val="299565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6D67-430D-631A-5144-549E453C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BB306-E60E-0D56-5042-90D5D09B8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0FA18-E0BD-98F4-6091-1AA1352D2B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4658" y="230505"/>
            <a:ext cx="680844" cy="7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34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F695-0DBB-8C89-90C5-C884B8F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F7E21-B71A-A81D-C216-2B95D78A4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F35FF-A249-B793-CBA8-D8794F85D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4DA90-2FAC-49C4-A587-4211E6C1E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4658" y="230505"/>
            <a:ext cx="680844" cy="7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7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A83B-6FBA-FC10-3244-8A843965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5514E-2784-B161-E3FC-7B676F207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A3CB4-5996-9351-38D8-448D4E256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4DE5D-9677-4AC9-4A61-90FD9F3FE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C1A6B7-F026-B409-27D2-004ACB9F5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A583B-169D-2402-05FE-F5681B289A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4658" y="230505"/>
            <a:ext cx="680844" cy="7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57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27A2-C1D7-B010-CC92-857E5707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450D2-80C2-C471-E21B-F2165AF722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4658" y="230505"/>
            <a:ext cx="680844" cy="7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54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F61F38-3AD2-1F4D-9919-16FC41F843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4658" y="230505"/>
            <a:ext cx="680844" cy="7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7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8F9EEE-F613-BB55-0C69-43FFA2F583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638800" cy="16841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861A05-18CC-A1ED-70D8-2B68A4519E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982214"/>
            <a:ext cx="8674527" cy="2478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568D2D-D6DD-A87E-5EAB-ADE31ED214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799921"/>
            <a:ext cx="11023600" cy="19671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DC9193-3532-2AE0-BB84-0F9380FA48E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42213" y="112310"/>
            <a:ext cx="1762774" cy="192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70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C6B339-B9D2-1452-FBC3-E5B741389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09"/>
          <a:stretch/>
        </p:blipFill>
        <p:spPr>
          <a:xfrm>
            <a:off x="9702800" y="0"/>
            <a:ext cx="24892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766788-E206-0F58-582F-DBED1CA6D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07219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D719D7-5CD2-9CC3-6422-E1F5BDA0E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0226"/>
          <a:stretch/>
        </p:blipFill>
        <p:spPr>
          <a:xfrm>
            <a:off x="4129352" y="101600"/>
            <a:ext cx="3683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27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0C36D-9260-833E-F48F-690B7B6EF0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22489"/>
            <a:ext cx="12192000" cy="2835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7594E8-EDC8-B079-7C1F-B72D5AE96326}"/>
              </a:ext>
            </a:extLst>
          </p:cNvPr>
          <p:cNvSpPr txBox="1"/>
          <p:nvPr userDrawn="1"/>
        </p:nvSpPr>
        <p:spPr>
          <a:xfrm>
            <a:off x="0" y="7112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noProof="0" dirty="0">
                <a:solidFill>
                  <a:srgbClr val="A4426E"/>
                </a:solidFill>
                <a:latin typeface="IBM Plex Sans Condensed" panose="020B0506050203000203" pitchFamily="34" charset="0"/>
              </a:rPr>
              <a:t>THANK YOU 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0232E-6F69-98F0-CC30-4A54FE8973C6}"/>
              </a:ext>
            </a:extLst>
          </p:cNvPr>
          <p:cNvSpPr txBox="1"/>
          <p:nvPr userDrawn="1"/>
        </p:nvSpPr>
        <p:spPr>
          <a:xfrm>
            <a:off x="0" y="16637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noProof="0" dirty="0">
                <a:solidFill>
                  <a:srgbClr val="A4426E"/>
                </a:solidFill>
                <a:latin typeface="IBM Plex Sans Condensed" panose="020B0506050203000203" pitchFamily="34" charset="0"/>
              </a:rPr>
              <a:t>Questions?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DE67A0-ABD3-3C62-7171-E90A84106D4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3633690"/>
            <a:ext cx="12192000" cy="9239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Enter your twitter handle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D9A2617-BFF1-4439-FF6E-D858BA5544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520" y="2814320"/>
            <a:ext cx="614680" cy="6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5">
            <a:extLst>
              <a:ext uri="{FF2B5EF4-FFF2-40B4-BE49-F238E27FC236}">
                <a16:creationId xmlns:a16="http://schemas.microsoft.com/office/drawing/2014/main" id="{C3F6D149-F7EF-E384-448F-F43D35744E09}"/>
              </a:ext>
            </a:extLst>
          </p:cNvPr>
          <p:cNvCxnSpPr>
            <a:cxnSpLocks/>
          </p:cNvCxnSpPr>
          <p:nvPr userDrawn="1"/>
        </p:nvCxnSpPr>
        <p:spPr>
          <a:xfrm>
            <a:off x="4895350" y="2435225"/>
            <a:ext cx="0" cy="19875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C1E391-6085-6B4D-3EF6-CED882F7E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8479" y="2480755"/>
            <a:ext cx="4482558" cy="3416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800" b="1" dirty="0">
                <a:latin typeface="IBM Plex Sans Condensed" panose="020B0506050203000203" pitchFamily="34" charset="0"/>
              </a:defRPr>
            </a:lvl1pPr>
          </a:lstStyle>
          <a:p>
            <a:pPr marL="0" lvl="0"/>
            <a:r>
              <a:rPr lang="en-US" dirty="0"/>
              <a:t>Click to 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058ED3-2C0E-BB46-E4A4-505EABE68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7938" y="2956559"/>
            <a:ext cx="4483100" cy="146621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F39B77-FE8E-1A57-56A1-DBD0F2060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3726" y="2405317"/>
            <a:ext cx="1178496" cy="12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C1E391-6085-6B4D-3EF6-CED882F7E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7298" y="3212064"/>
            <a:ext cx="4482557" cy="3416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800" b="1" dirty="0">
                <a:latin typeface="IBM Plex Sans Condensed" panose="020B0506050203000203" pitchFamily="34" charset="0"/>
              </a:defRPr>
            </a:lvl1pPr>
          </a:lstStyle>
          <a:p>
            <a:pPr marL="0" lvl="0"/>
            <a:r>
              <a:rPr lang="en-US" dirty="0"/>
              <a:t>Click to 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058ED3-2C0E-BB46-E4A4-505EABE68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37026" y="3606845"/>
            <a:ext cx="4483100" cy="146621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" name="Прямая соединительная линия 5">
            <a:extLst>
              <a:ext uri="{FF2B5EF4-FFF2-40B4-BE49-F238E27FC236}">
                <a16:creationId xmlns:a16="http://schemas.microsoft.com/office/drawing/2014/main" id="{8036C896-EEBE-C213-7BC6-55B0C06CFB10}"/>
              </a:ext>
            </a:extLst>
          </p:cNvPr>
          <p:cNvCxnSpPr>
            <a:cxnSpLocks/>
          </p:cNvCxnSpPr>
          <p:nvPr userDrawn="1"/>
        </p:nvCxnSpPr>
        <p:spPr>
          <a:xfrm>
            <a:off x="3637027" y="3102464"/>
            <a:ext cx="44830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81B5CC-AF21-CE51-B1BB-AF2652C98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37026" y="2066417"/>
            <a:ext cx="4483100" cy="938213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6804E-46F2-D8E5-F21A-A72D2D43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0240" y="259971"/>
            <a:ext cx="806800" cy="8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C1E391-6085-6B4D-3EF6-CED882F7E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3938" y="2066416"/>
            <a:ext cx="3301982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4400" b="1" dirty="0">
                <a:latin typeface="IBM Plex Sans Condensed" panose="020B0506050203000203" pitchFamily="34" charset="0"/>
                <a:ea typeface="Roboto Slab Black" pitchFamily="2" charset="0"/>
              </a:defRPr>
            </a:lvl1pPr>
          </a:lstStyle>
          <a:p>
            <a:pPr marL="0" lvl="0"/>
            <a:r>
              <a:rPr lang="en-US" dirty="0"/>
              <a:t>Click to 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058ED3-2C0E-BB46-E4A4-505EABE68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6482" y="2066417"/>
            <a:ext cx="4483100" cy="2084959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81B5CC-AF21-CE51-B1BB-AF2652C98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480573"/>
            <a:ext cx="12192000" cy="2377428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18DCD-02A6-197C-33FC-9F1F94AB1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0240" y="259971"/>
            <a:ext cx="806800" cy="8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1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C1E391-6085-6B4D-3EF6-CED882F7E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646" y="1545219"/>
            <a:ext cx="4802106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4400" b="1" dirty="0">
                <a:latin typeface="IBM Plex Sans Condensed" panose="020B0506050203000203" pitchFamily="34" charset="0"/>
                <a:ea typeface="Roboto Slab Black" pitchFamily="2" charset="0"/>
              </a:defRPr>
            </a:lvl1pPr>
          </a:lstStyle>
          <a:p>
            <a:pPr marL="0" lvl="0"/>
            <a:r>
              <a:rPr lang="en-US" dirty="0"/>
              <a:t>Click to 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058ED3-2C0E-BB46-E4A4-505EABE68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646" y="2535937"/>
            <a:ext cx="4802106" cy="420624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81B5CC-AF21-CE51-B1BB-AF2652C98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8672" y="0"/>
            <a:ext cx="6053328" cy="6858001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1CB9A-2608-6575-413D-FDB33DCAC2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2646" y="199011"/>
            <a:ext cx="806800" cy="8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2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C1E391-6085-6B4D-3EF6-CED882F7E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2722" y="2090400"/>
            <a:ext cx="7317214" cy="6463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4000" b="1" dirty="0">
                <a:latin typeface="IBM Plex Sans Condensed" panose="020B0506050203000203" pitchFamily="34" charset="0"/>
                <a:ea typeface="Roboto Slab Black" pitchFamily="2" charset="0"/>
              </a:defRPr>
            </a:lvl1pPr>
          </a:lstStyle>
          <a:p>
            <a:pPr marL="0" lvl="0"/>
            <a:r>
              <a:rPr lang="en-US" dirty="0"/>
              <a:t>Click to 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058ED3-2C0E-BB46-E4A4-505EABE68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61836" y="2850941"/>
            <a:ext cx="7318100" cy="146621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81B5CC-AF21-CE51-B1BB-AF2652C98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505200" cy="6857988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5111EC-7DA6-0ADA-CF13-541C9904F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0240" y="259971"/>
            <a:ext cx="806800" cy="8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1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C1E391-6085-6B4D-3EF6-CED882F7E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229" y="758138"/>
            <a:ext cx="10785544" cy="6463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4000" b="1" dirty="0">
                <a:latin typeface="IBM Plex Sans Condensed" panose="020B0506050203000203" pitchFamily="34" charset="0"/>
                <a:ea typeface="Roboto Slab Black" pitchFamily="2" charset="0"/>
              </a:defRPr>
            </a:lvl1pPr>
          </a:lstStyle>
          <a:p>
            <a:pPr marL="0" lvl="0"/>
            <a:r>
              <a:rPr lang="en-US" dirty="0"/>
              <a:t>Click to 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058ED3-2C0E-BB46-E4A4-505EABE68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01241" y="2506980"/>
            <a:ext cx="3713175" cy="146621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81B5CC-AF21-CE51-B1BB-AF2652C98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3229" y="2036064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50D34C97-EFCE-077C-739B-CD353A07A3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01241" y="2036064"/>
            <a:ext cx="3713175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B58FE675-618B-3DE4-AE51-24F54D592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1241" y="4719828"/>
            <a:ext cx="3713175" cy="146621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57317091-DD93-EDB5-BBFA-4B0DBA2D5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3229" y="4248912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718F3D7-08AC-F157-2CBA-E02EE5A535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1241" y="4248912"/>
            <a:ext cx="3713175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CF48BEFC-BD1F-40D4-471D-41A3907785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5598" y="2506980"/>
            <a:ext cx="3713175" cy="146621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448A3FC-E768-70BC-3A7D-AFDB1C22F8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77586" y="2036064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61F2C123-8B72-4B31-68DC-2C37D8B190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75598" y="2036064"/>
            <a:ext cx="3713175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501D2E4-D5DA-941D-65A5-C88085A31F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75598" y="4719828"/>
            <a:ext cx="3713175" cy="146621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61C1D0EF-3A16-8B8A-39FC-A754069BC43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7586" y="4248912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01868B3-20A8-AC16-9C59-018FA27F6A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75598" y="4248912"/>
            <a:ext cx="3713175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b="1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37648-21B8-2E63-1C18-94D3F7D5BD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0240" y="259971"/>
            <a:ext cx="806800" cy="8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4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C1E391-6085-6B4D-3EF6-CED882F7E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780" y="4840838"/>
            <a:ext cx="4911187" cy="646331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en-US" sz="4000" b="1" dirty="0">
                <a:latin typeface="IBM Plex Sans Condensed" panose="020B0506050203000203" pitchFamily="34" charset="0"/>
                <a:ea typeface="Roboto Slab Black" pitchFamily="2" charset="0"/>
              </a:defRPr>
            </a:lvl1pPr>
          </a:lstStyle>
          <a:p>
            <a:pPr marL="0" lvl="0"/>
            <a:r>
              <a:rPr lang="en-US" dirty="0"/>
              <a:t>Click to 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058ED3-2C0E-BB46-E4A4-505EABE68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1415" y="4840838"/>
            <a:ext cx="5966325" cy="146621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81B5CC-AF21-CE51-B1BB-AF2652C98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61241" y="2212392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57317091-DD93-EDB5-BBFA-4B0DBA2D5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49977" y="2212392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448A3FC-E768-70BC-3A7D-AFDB1C22F8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24153" y="2212392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61C1D0EF-3A16-8B8A-39FC-A754069BC43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87065" y="2212392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950E5D7-AC92-92FE-A1B3-88FDD3031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8893" y="1606635"/>
            <a:ext cx="1591057" cy="286232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1400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B5F4B10-0A2A-05AD-8DD2-EB3D26AB3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57629" y="1606635"/>
            <a:ext cx="1591057" cy="286232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1400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E6B171B-FCE8-F702-2D62-4DB42C1C20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4717" y="1606635"/>
            <a:ext cx="1591057" cy="286232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1400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97D3752-083C-7ECA-167F-00EF613643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31805" y="1606635"/>
            <a:ext cx="1591057" cy="286232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1400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875CA-F20F-23F1-C2AC-C63522FF3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0240" y="259971"/>
            <a:ext cx="806800" cy="8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3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81B5CC-AF21-CE51-B1BB-AF2652C98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1041" y="0"/>
            <a:ext cx="3870959" cy="685800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EDDED948-59D9-7D31-20E1-DC295218FA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695" y="570825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498BEF0-CFD6-7CA8-2B06-0CFF569421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8695" y="5330940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29D95F8-BED7-4407-8A2B-887114CA36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8695" y="2159508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0692E1-B9FC-EEEF-4B8F-AB05292A93B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8695" y="3742257"/>
            <a:ext cx="1006362" cy="984504"/>
          </a:xfrm>
          <a:prstGeom prst="ellipse">
            <a:avLst/>
          </a:prstGeom>
          <a:effectLst>
            <a:softEdge rad="0"/>
          </a:effectLst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F788D7C-C477-A929-10A8-6C2230B6E0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47796" y="932153"/>
            <a:ext cx="1591057" cy="286232"/>
          </a:xfr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en-US" sz="1400" b="1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1C068AC-9F32-BAAB-9715-07CCE2E407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7796" y="2474786"/>
            <a:ext cx="1591057" cy="286232"/>
          </a:xfr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en-US" sz="1400" b="1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D8491F3-832D-2112-DAD2-683F08CA16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7796" y="4097489"/>
            <a:ext cx="1591057" cy="286232"/>
          </a:xfr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en-US" sz="1400" b="1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6287696F-C769-607E-24E6-C280182EF9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47795" y="5686172"/>
            <a:ext cx="1591057" cy="286232"/>
          </a:xfr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en-US" sz="1400" b="1" dirty="0">
                <a:latin typeface="IBM Plex Sans Condensed" panose="020B0506050203000203" pitchFamily="34" charset="0"/>
                <a:ea typeface="Roboto Slab Medium" pitchFamily="2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3F8C62-6BAC-1A61-39D4-7EFA6872FA10}"/>
              </a:ext>
            </a:extLst>
          </p:cNvPr>
          <p:cNvSpPr/>
          <p:nvPr userDrawn="1"/>
        </p:nvSpPr>
        <p:spPr>
          <a:xfrm>
            <a:off x="3639313" y="-1"/>
            <a:ext cx="4681728" cy="6858001"/>
          </a:xfrm>
          <a:prstGeom prst="rect">
            <a:avLst/>
          </a:prstGeom>
          <a:solidFill>
            <a:srgbClr val="A4426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Condensed" panose="020B050605020300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C1E391-6085-6B4D-3EF6-CED882F7E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7753" y="1357774"/>
            <a:ext cx="4124848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4400" b="1" dirty="0">
                <a:solidFill>
                  <a:schemeClr val="bg1"/>
                </a:solidFill>
                <a:latin typeface="IBM Plex Sans Condensed" panose="020B0506050203000203" pitchFamily="34" charset="0"/>
                <a:ea typeface="Roboto Slab Black" pitchFamily="2" charset="0"/>
              </a:defRPr>
            </a:lvl1pPr>
          </a:lstStyle>
          <a:p>
            <a:pPr marL="0" lvl="0"/>
            <a:r>
              <a:rPr lang="en-US" dirty="0"/>
              <a:t>Click to 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058ED3-2C0E-BB46-E4A4-505EABE68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17753" y="2280601"/>
            <a:ext cx="4124848" cy="420624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91EDF2-17F3-0372-AFEB-5FBD32CB94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7753" y="139803"/>
            <a:ext cx="806800" cy="8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1A045-4BBB-599D-FD45-BAA3BFC9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DD519-A442-6771-D4EA-B363C02C6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967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30" r:id="rId2"/>
    <p:sldLayoutId id="2147483734" r:id="rId3"/>
    <p:sldLayoutId id="2147483737" r:id="rId4"/>
    <p:sldLayoutId id="2147483739" r:id="rId5"/>
    <p:sldLayoutId id="2147483738" r:id="rId6"/>
    <p:sldLayoutId id="2147483740" r:id="rId7"/>
    <p:sldLayoutId id="2147483742" r:id="rId8"/>
    <p:sldLayoutId id="2147483745" r:id="rId9"/>
    <p:sldLayoutId id="2147483746" r:id="rId10"/>
    <p:sldLayoutId id="2147483650" r:id="rId11"/>
    <p:sldLayoutId id="2147483652" r:id="rId12"/>
    <p:sldLayoutId id="2147483653" r:id="rId13"/>
    <p:sldLayoutId id="2147483654" r:id="rId14"/>
    <p:sldLayoutId id="2147483655" r:id="rId15"/>
    <p:sldLayoutId id="2147483748" r:id="rId16"/>
    <p:sldLayoutId id="2147483749" r:id="rId17"/>
    <p:sldLayoutId id="214748374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BM Plex Sans Light" panose="020B0403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ww.au2mator.com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www.techguy.at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5C394-C524-9BB0-730F-837690A830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993910"/>
            <a:ext cx="12192000" cy="2086725"/>
          </a:xfrm>
        </p:spPr>
        <p:txBody>
          <a:bodyPr/>
          <a:lstStyle/>
          <a:p>
            <a:r>
              <a:rPr lang="nl-NL" dirty="0"/>
              <a:t>PowerShell and MS Graph API demystified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FC4DE-C1DC-64F3-058D-F6DE008B49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Michael Seidl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89A21A-30E2-AF16-D53F-C3130DE832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IT Process Automation Expert | au2mator | Microsoft MVP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45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der-Man« legt besten US-Start seit Beginn der Pandemie hin - DER SPIEGEL">
            <a:extLst>
              <a:ext uri="{FF2B5EF4-FFF2-40B4-BE49-F238E27FC236}">
                <a16:creationId xmlns:a16="http://schemas.microsoft.com/office/drawing/2014/main" id="{BF365469-F25E-4DCF-89C5-8D9B5FD52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" b="39931"/>
          <a:stretch/>
        </p:blipFill>
        <p:spPr bwMode="auto">
          <a:xfrm>
            <a:off x="969137" y="-127322"/>
            <a:ext cx="3859192" cy="20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FE3A8-2A72-B1E7-94BB-C71A9B5C1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Delegate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9EF3C-DE9C-B221-1A17-3F36B36D9D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Signed In User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Effective permission (User, APP)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User/Admin Consent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Nexa Bold" panose="02000000000000000000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0FC881-EC65-DFDE-1019-612AF3519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D1A81B-A6BF-740C-8EF7-691A375A8E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No User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App Permissions only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Admin Consent only</a:t>
            </a:r>
            <a:endParaRPr lang="en-US" sz="2400" dirty="0"/>
          </a:p>
        </p:txBody>
      </p:sp>
      <p:pic>
        <p:nvPicPr>
          <p:cNvPr id="1028" name="Picture 4" descr="Alle „Hulk“-Filme im Überblick: Reihenfolge, Schauspieler &amp; Streams">
            <a:extLst>
              <a:ext uri="{FF2B5EF4-FFF2-40B4-BE49-F238E27FC236}">
                <a16:creationId xmlns:a16="http://schemas.microsoft.com/office/drawing/2014/main" id="{4C5D6EAD-1A6A-1F2D-F814-8132CCAC6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7" y="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8EEE97-A6FF-D406-01DE-4552F931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1362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8963709-E2CB-0974-ECAA-B99524353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2505" y="220256"/>
            <a:ext cx="6418401" cy="701731"/>
          </a:xfrm>
        </p:spPr>
        <p:txBody>
          <a:bodyPr/>
          <a:lstStyle/>
          <a:p>
            <a:r>
              <a:rPr lang="nl-NL" dirty="0"/>
              <a:t>QUIZ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DD9FED9-1F3D-46DE-536D-52A97B3972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8" b="35398"/>
          <a:stretch/>
        </p:blipFill>
        <p:spPr>
          <a:xfrm>
            <a:off x="0" y="4480573"/>
            <a:ext cx="12192000" cy="2377428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04019DC-F4C5-459E-9464-2C78323D5066}"/>
              </a:ext>
            </a:extLst>
          </p:cNvPr>
          <p:cNvSpPr txBox="1">
            <a:spLocks/>
          </p:cNvSpPr>
          <p:nvPr/>
        </p:nvSpPr>
        <p:spPr>
          <a:xfrm>
            <a:off x="3418703" y="647545"/>
            <a:ext cx="8579785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sz="3600" b="1" dirty="0">
                <a:latin typeface="Nexa Bold" panose="02000000000000000000" pitchFamily="2" charset="0"/>
              </a:rPr>
              <a:t>Send Mail for a Group of users to send Mail from their Mailbox? </a:t>
            </a:r>
          </a:p>
        </p:txBody>
      </p:sp>
      <p:pic>
        <p:nvPicPr>
          <p:cNvPr id="2050" name="Picture 2" descr="Batman: The Riddler / Characters - TV Tropes">
            <a:extLst>
              <a:ext uri="{FF2B5EF4-FFF2-40B4-BE49-F238E27FC236}">
                <a16:creationId xmlns:a16="http://schemas.microsoft.com/office/drawing/2014/main" id="{9295F70E-F1E9-57BF-C129-EEB32061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2" y="1194282"/>
            <a:ext cx="2874434" cy="298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pider-Man« legt besten US-Start seit Beginn der Pandemie hin - DER SPIEGEL">
            <a:extLst>
              <a:ext uri="{FF2B5EF4-FFF2-40B4-BE49-F238E27FC236}">
                <a16:creationId xmlns:a16="http://schemas.microsoft.com/office/drawing/2014/main" id="{899CB771-7EFC-265C-D91B-DE4FFB195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" b="39931"/>
          <a:stretch/>
        </p:blipFill>
        <p:spPr bwMode="auto">
          <a:xfrm>
            <a:off x="5046052" y="4196552"/>
            <a:ext cx="3859192" cy="20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6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8963709-E2CB-0974-ECAA-B99524353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2505" y="220256"/>
            <a:ext cx="6418401" cy="701731"/>
          </a:xfrm>
        </p:spPr>
        <p:txBody>
          <a:bodyPr/>
          <a:lstStyle/>
          <a:p>
            <a:r>
              <a:rPr lang="nl-NL" dirty="0"/>
              <a:t>QUIZ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DD9FED9-1F3D-46DE-536D-52A97B3972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8" b="35398"/>
          <a:stretch/>
        </p:blipFill>
        <p:spPr>
          <a:xfrm>
            <a:off x="0" y="4480573"/>
            <a:ext cx="12192000" cy="2377428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04019DC-F4C5-459E-9464-2C78323D5066}"/>
              </a:ext>
            </a:extLst>
          </p:cNvPr>
          <p:cNvSpPr txBox="1">
            <a:spLocks/>
          </p:cNvSpPr>
          <p:nvPr/>
        </p:nvSpPr>
        <p:spPr>
          <a:xfrm>
            <a:off x="3418703" y="647545"/>
            <a:ext cx="8579785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sz="3600" b="1" dirty="0">
                <a:latin typeface="Nexa Bold" panose="02000000000000000000" pitchFamily="2" charset="0"/>
              </a:rPr>
              <a:t>Newsletter to send from one specific Mailbox?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sz="3600" b="1" dirty="0">
              <a:latin typeface="Nexa Bold" panose="02000000000000000000" pitchFamily="2" charset="0"/>
            </a:endParaRPr>
          </a:p>
        </p:txBody>
      </p:sp>
      <p:pic>
        <p:nvPicPr>
          <p:cNvPr id="2050" name="Picture 2" descr="Batman: The Riddler / Characters - TV Tropes">
            <a:extLst>
              <a:ext uri="{FF2B5EF4-FFF2-40B4-BE49-F238E27FC236}">
                <a16:creationId xmlns:a16="http://schemas.microsoft.com/office/drawing/2014/main" id="{9295F70E-F1E9-57BF-C129-EEB32061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2" y="1194282"/>
            <a:ext cx="2874434" cy="298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pider-Man« legt besten US-Start seit Beginn der Pandemie hin - DER SPIEGEL">
            <a:extLst>
              <a:ext uri="{FF2B5EF4-FFF2-40B4-BE49-F238E27FC236}">
                <a16:creationId xmlns:a16="http://schemas.microsoft.com/office/drawing/2014/main" id="{BC66F15B-E567-268E-EC77-5C9EA28BF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" b="39931"/>
          <a:stretch/>
        </p:blipFill>
        <p:spPr bwMode="auto">
          <a:xfrm>
            <a:off x="5115513" y="4332133"/>
            <a:ext cx="3859192" cy="20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5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8963709-E2CB-0974-ECAA-B99524353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2505" y="220256"/>
            <a:ext cx="6418401" cy="701731"/>
          </a:xfrm>
        </p:spPr>
        <p:txBody>
          <a:bodyPr/>
          <a:lstStyle/>
          <a:p>
            <a:r>
              <a:rPr lang="nl-NL" dirty="0"/>
              <a:t>QUIZ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DD9FED9-1F3D-46DE-536D-52A97B3972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8" b="35398"/>
          <a:stretch/>
        </p:blipFill>
        <p:spPr>
          <a:xfrm>
            <a:off x="0" y="4480573"/>
            <a:ext cx="12192000" cy="2377428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04019DC-F4C5-459E-9464-2C78323D5066}"/>
              </a:ext>
            </a:extLst>
          </p:cNvPr>
          <p:cNvSpPr txBox="1">
            <a:spLocks/>
          </p:cNvSpPr>
          <p:nvPr/>
        </p:nvSpPr>
        <p:spPr>
          <a:xfrm>
            <a:off x="3418703" y="647545"/>
            <a:ext cx="8579785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sz="3600" dirty="0">
                <a:latin typeface="Nexa Bold" panose="02000000000000000000" pitchFamily="2" charset="0"/>
              </a:rPr>
              <a:t>Send automatic Mails from personal Mailboxes by an internal application?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sz="3600" dirty="0">
              <a:latin typeface="Nexa Bold" panose="02000000000000000000" pitchFamily="2" charset="0"/>
            </a:endParaRPr>
          </a:p>
        </p:txBody>
      </p:sp>
      <p:pic>
        <p:nvPicPr>
          <p:cNvPr id="2050" name="Picture 2" descr="Batman: The Riddler / Characters - TV Tropes">
            <a:extLst>
              <a:ext uri="{FF2B5EF4-FFF2-40B4-BE49-F238E27FC236}">
                <a16:creationId xmlns:a16="http://schemas.microsoft.com/office/drawing/2014/main" id="{9295F70E-F1E9-57BF-C129-EEB32061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2" y="1194282"/>
            <a:ext cx="2874434" cy="298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lle „Hulk“-Filme im Überblick: Reihenfolge, Schauspieler &amp; Streams">
            <a:extLst>
              <a:ext uri="{FF2B5EF4-FFF2-40B4-BE49-F238E27FC236}">
                <a16:creationId xmlns:a16="http://schemas.microsoft.com/office/drawing/2014/main" id="{D1AE5DE6-2685-7D94-1823-E02647A43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61" y="3141201"/>
            <a:ext cx="3576260" cy="267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16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94E5FA-6D79-0C15-1505-985810E775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7753" y="2943763"/>
            <a:ext cx="4124848" cy="646331"/>
          </a:xfrm>
        </p:spPr>
        <p:txBody>
          <a:bodyPr/>
          <a:lstStyle/>
          <a:p>
            <a:r>
              <a:rPr lang="en-US" sz="4000" dirty="0"/>
              <a:t>DEMO TIME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9DD2B35-F193-5F24-71D4-20AFB2DBEE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r="7667"/>
          <a:stretch/>
        </p:blipFill>
        <p:spPr/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ED0815-13DD-EEDD-FB2B-D2208135C1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F00A1B-7342-A107-58CC-3F2A61FCDC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5FD4ECA-6822-CE65-7498-2A703789BD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3C48989-CF50-0EEE-DFB4-6D64179E9C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BA96E76-4A4A-3015-2F8E-4E0FE4F010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11EE18E-3FB1-7652-3B6D-0AB7E52C69D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E5C7114-1F47-130C-806B-3CB3198A1B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06E2A-0A34-9327-4FD8-25DA33B50B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0164CC7-4E32-4627-6AD8-904679C08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7715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F906C0-48DB-5345-45B0-7849B7F9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MORE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0E7F2A-4BBA-017F-B647-4EC4B9B0D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688"/>
            <a:ext cx="10515600" cy="4351338"/>
          </a:xfrm>
        </p:spPr>
        <p:txBody>
          <a:bodyPr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Teams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Endpoint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Send Mail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Azure App Reg, Permissions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AAD User Group, </a:t>
            </a:r>
            <a:r>
              <a:rPr lang="en-US" sz="2000" dirty="0" err="1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Orgmanagement</a:t>
            </a:r>
            <a:endParaRPr lang="en-AT" sz="2000" dirty="0">
              <a:solidFill>
                <a:prstClr val="black"/>
              </a:solidFill>
              <a:latin typeface="Nexa Bold" panose="020000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T" sz="2000" dirty="0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Audit Logs</a:t>
            </a:r>
            <a:endParaRPr lang="en-US" sz="2000" dirty="0">
              <a:solidFill>
                <a:prstClr val="black"/>
              </a:solidFill>
              <a:latin typeface="Nexa Bold" panose="020000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SharePoint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Patches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…..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66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8963709-E2CB-0974-ECAA-B99524353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2505" y="220256"/>
            <a:ext cx="6418401" cy="701731"/>
          </a:xfrm>
        </p:spPr>
        <p:txBody>
          <a:bodyPr/>
          <a:lstStyle/>
          <a:p>
            <a:r>
              <a:rPr lang="nl-NL" dirty="0"/>
              <a:t>END is near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AF7508-3D46-9EBF-AD9E-19BCB0E2AA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837" y="1024696"/>
            <a:ext cx="5262623" cy="2546095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Examples on GitHub</a:t>
            </a:r>
          </a:p>
          <a:p>
            <a:pPr marL="742950" lvl="1" indent="-285750">
              <a:buFontTx/>
              <a:buChar char="-"/>
            </a:pPr>
            <a:r>
              <a:rPr lang="de-AT" sz="2400" dirty="0">
                <a:solidFill>
                  <a:schemeClr val="tx1"/>
                </a:solidFill>
                <a:latin typeface="Nexa Bold" panose="02000000000000000000" pitchFamily="2" charset="0"/>
              </a:rPr>
              <a:t>https://github.com/Seidlm/Events</a:t>
            </a:r>
          </a:p>
          <a:p>
            <a:pPr marL="285750" indent="-285750" algn="l">
              <a:buFontTx/>
              <a:buChar char="-"/>
            </a:pPr>
            <a:r>
              <a:rPr lang="de-AT" sz="2400" dirty="0">
                <a:solidFill>
                  <a:schemeClr val="tx1"/>
                </a:solidFill>
                <a:latin typeface="Nexa Bold" panose="02000000000000000000" pitchFamily="2" charset="0"/>
              </a:rPr>
              <a:t>Use MS Graph API</a:t>
            </a:r>
          </a:p>
          <a:p>
            <a:pPr marL="285750" indent="-285750" algn="l">
              <a:buFontTx/>
              <a:buChar char="-"/>
            </a:pPr>
            <a:r>
              <a:rPr lang="de-AT" sz="2400" dirty="0">
                <a:solidFill>
                  <a:schemeClr val="tx1"/>
                </a:solidFill>
                <a:latin typeface="Nexa Bold" panose="02000000000000000000" pitchFamily="2" charset="0"/>
              </a:rPr>
              <a:t>Q&amp;A</a:t>
            </a:r>
          </a:p>
          <a:p>
            <a:pPr marL="285750" indent="-285750" algn="l">
              <a:buFontTx/>
              <a:buChar char="-"/>
            </a:pPr>
            <a:r>
              <a:rPr lang="de-AT" sz="2400" dirty="0">
                <a:solidFill>
                  <a:schemeClr val="tx1"/>
                </a:solidFill>
                <a:latin typeface="Nexa Bold" panose="02000000000000000000" pitchFamily="2" charset="0"/>
              </a:rPr>
              <a:t>Contact</a:t>
            </a:r>
          </a:p>
          <a:p>
            <a:pPr marL="742950" lvl="1" indent="-285750">
              <a:buFontTx/>
              <a:buChar char="-"/>
            </a:pPr>
            <a:r>
              <a:rPr lang="de-AT" sz="2400" dirty="0">
                <a:solidFill>
                  <a:schemeClr val="tx1"/>
                </a:solidFill>
                <a:latin typeface="Nexa Bold" panose="02000000000000000000" pitchFamily="2" charset="0"/>
              </a:rPr>
              <a:t>michael.seidl@au2mator.com</a:t>
            </a:r>
          </a:p>
          <a:p>
            <a:pPr marL="742950" lvl="1" indent="-285750">
              <a:buFontTx/>
              <a:buChar char="-"/>
            </a:pPr>
            <a:r>
              <a:rPr lang="de-AT" sz="2400" dirty="0">
                <a:solidFill>
                  <a:schemeClr val="tx1"/>
                </a:solidFill>
                <a:latin typeface="Nexa Bold" panose="02000000000000000000" pitchFamily="2" charset="0"/>
              </a:rPr>
              <a:t>               /</a:t>
            </a:r>
            <a:r>
              <a:rPr lang="de-AT" dirty="0" err="1">
                <a:latin typeface="Nexa Bold" panose="02000000000000000000" pitchFamily="2" charset="0"/>
              </a:rPr>
              <a:t>S</a:t>
            </a:r>
            <a:r>
              <a:rPr lang="de-AT" sz="2400" dirty="0" err="1">
                <a:solidFill>
                  <a:schemeClr val="tx1"/>
                </a:solidFill>
                <a:latin typeface="Nexa Bold" panose="02000000000000000000" pitchFamily="2" charset="0"/>
              </a:rPr>
              <a:t>eidlM</a:t>
            </a:r>
            <a:endParaRPr lang="de-AT" sz="2400" dirty="0">
              <a:solidFill>
                <a:schemeClr val="tx1"/>
              </a:solidFill>
              <a:latin typeface="Nexa Bold" panose="02000000000000000000" pitchFamily="2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DD9FED9-1F3D-46DE-536D-52A97B3972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8" b="35398"/>
          <a:stretch/>
        </p:blipFill>
        <p:spPr>
          <a:xfrm>
            <a:off x="0" y="4480573"/>
            <a:ext cx="12192000" cy="2377428"/>
          </a:xfr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4A3C0D9-1DF6-32BA-0E00-69DC56428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47" y="788456"/>
            <a:ext cx="1986999" cy="2854656"/>
          </a:xfrm>
          <a:prstGeom prst="rect">
            <a:avLst/>
          </a:prstGeom>
        </p:spPr>
      </p:pic>
      <p:pic>
        <p:nvPicPr>
          <p:cNvPr id="5" name="Picture 2" descr="Linkedin - Free social media icons">
            <a:extLst>
              <a:ext uri="{FF2B5EF4-FFF2-40B4-BE49-F238E27FC236}">
                <a16:creationId xmlns:a16="http://schemas.microsoft.com/office/drawing/2014/main" id="{C7163A12-984A-CB6D-3317-7805C6F0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54" y="3058467"/>
            <a:ext cx="252210" cy="2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ird-Party Twitter Clients Remove Features as API Changes ...">
            <a:extLst>
              <a:ext uri="{FF2B5EF4-FFF2-40B4-BE49-F238E27FC236}">
                <a16:creationId xmlns:a16="http://schemas.microsoft.com/office/drawing/2014/main" id="{AC165B18-A671-D3F1-0541-A06CBCCD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926" y="3058467"/>
            <a:ext cx="910231" cy="2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nstagram PNG Icons, Instagram Logo PNG Images For Free ...">
            <a:extLst>
              <a:ext uri="{FF2B5EF4-FFF2-40B4-BE49-F238E27FC236}">
                <a16:creationId xmlns:a16="http://schemas.microsoft.com/office/drawing/2014/main" id="{E548E6A5-440C-F566-A83D-8D633DD7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947" y="3058467"/>
            <a:ext cx="252210" cy="2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717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69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655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14CA9-55F6-28DC-5915-64C8FD9F67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Seidlm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3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64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87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8963709-E2CB-0974-ECAA-B99524353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5371" y="226043"/>
            <a:ext cx="3895120" cy="1311128"/>
          </a:xfrm>
        </p:spPr>
        <p:txBody>
          <a:bodyPr/>
          <a:lstStyle/>
          <a:p>
            <a:r>
              <a:rPr lang="en-US" dirty="0"/>
              <a:t>Michael Seidl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AF7508-3D46-9EBF-AD9E-19BCB0E2AA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941" y="1238827"/>
            <a:ext cx="5262623" cy="2546095"/>
          </a:xfrm>
        </p:spPr>
        <p:txBody>
          <a:bodyPr>
            <a:normAutofit fontScale="92500"/>
          </a:bodyPr>
          <a:lstStyle/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Nexa Bold" panose="02000000000000000000" pitchFamily="2" charset="0"/>
              </a:rPr>
              <a:t>Microsoft MVP (since 2015)</a:t>
            </a: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Nexa Bold" panose="02000000000000000000" pitchFamily="2" charset="0"/>
              </a:rPr>
              <a:t>Automation Consultant (10+ Years)</a:t>
            </a: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Nexa Bold" panose="02000000000000000000" pitchFamily="2" charset="0"/>
              </a:rPr>
              <a:t>Founder, CEO | au2mator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600" dirty="0">
                <a:solidFill>
                  <a:prstClr val="black"/>
                </a:solidFill>
                <a:latin typeface="Nexa Bold" panose="02000000000000000000" pitchFamily="2" charset="0"/>
              </a:rPr>
              <a:t>Self Service Portal for Microsoft Automation</a:t>
            </a: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Nexa Bold" panose="02000000000000000000" pitchFamily="2" charset="0"/>
              </a:rPr>
              <a:t>Blog: </a:t>
            </a:r>
            <a:r>
              <a:rPr lang="en-US" u="sng" dirty="0">
                <a:solidFill>
                  <a:prstClr val="black"/>
                </a:solidFill>
                <a:latin typeface="Nexa Bold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www.techguy.at</a:t>
            </a:r>
            <a:r>
              <a:rPr lang="en-US" u="sng" dirty="0">
                <a:solidFill>
                  <a:prstClr val="black"/>
                </a:solidFill>
                <a:latin typeface="Nexa Bold" panose="02000000000000000000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Nexa Bold" panose="02000000000000000000" pitchFamily="2" charset="0"/>
              </a:rPr>
              <a:t>| </a:t>
            </a:r>
            <a:r>
              <a:rPr lang="en-US" u="sng" dirty="0">
                <a:solidFill>
                  <a:prstClr val="black"/>
                </a:solidFill>
                <a:latin typeface="Nexa Bold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www.au2mator.com</a:t>
            </a:r>
            <a:endParaRPr lang="en-US" u="sng" dirty="0">
              <a:solidFill>
                <a:prstClr val="black"/>
              </a:solidFill>
              <a:latin typeface="Nexa Bold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Nexa Bold" panose="02000000000000000000" pitchFamily="2" charset="0"/>
              </a:rPr>
              <a:t>GitHub: </a:t>
            </a:r>
            <a:r>
              <a:rPr lang="en-US" u="sng" dirty="0" err="1">
                <a:solidFill>
                  <a:prstClr val="black"/>
                </a:solidFill>
                <a:latin typeface="Nexa Bold" panose="02000000000000000000" pitchFamily="2" charset="0"/>
              </a:rPr>
              <a:t>github</a:t>
            </a:r>
            <a:r>
              <a:rPr lang="en-US" u="sng" dirty="0">
                <a:solidFill>
                  <a:prstClr val="black"/>
                </a:solidFill>
                <a:latin typeface="Nexa Bold" panose="02000000000000000000" pitchFamily="2" charset="0"/>
              </a:rPr>
              <a:t>/</a:t>
            </a:r>
            <a:r>
              <a:rPr lang="en-US" u="sng" dirty="0" err="1">
                <a:solidFill>
                  <a:prstClr val="black"/>
                </a:solidFill>
                <a:latin typeface="Nexa Bold" panose="02000000000000000000" pitchFamily="2" charset="0"/>
              </a:rPr>
              <a:t>seidlm</a:t>
            </a:r>
            <a:r>
              <a:rPr lang="en-US" u="sng" dirty="0">
                <a:solidFill>
                  <a:prstClr val="black"/>
                </a:solidFill>
                <a:latin typeface="Nexa Bold" panose="02000000000000000000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Nexa Bold" panose="02000000000000000000" pitchFamily="2" charset="0"/>
              </a:rPr>
              <a:t>| </a:t>
            </a:r>
            <a:r>
              <a:rPr lang="en-US" u="sng" dirty="0" err="1">
                <a:solidFill>
                  <a:prstClr val="black"/>
                </a:solidFill>
                <a:latin typeface="Nexa Bold" panose="02000000000000000000" pitchFamily="2" charset="0"/>
              </a:rPr>
              <a:t>github</a:t>
            </a:r>
            <a:r>
              <a:rPr lang="en-US" u="sng" dirty="0">
                <a:solidFill>
                  <a:prstClr val="black"/>
                </a:solidFill>
                <a:latin typeface="Nexa Bold" panose="02000000000000000000" pitchFamily="2" charset="0"/>
              </a:rPr>
              <a:t>/au2mator</a:t>
            </a: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Nexa Bold" panose="02000000000000000000" pitchFamily="2" charset="0"/>
              </a:rPr>
              <a:t>                      / </a:t>
            </a:r>
            <a:r>
              <a:rPr lang="en-US" dirty="0" err="1">
                <a:solidFill>
                  <a:prstClr val="black"/>
                </a:solidFill>
                <a:latin typeface="Nexa Bold" panose="02000000000000000000" pitchFamily="2" charset="0"/>
              </a:rPr>
              <a:t>SeidlM</a:t>
            </a:r>
            <a:endParaRPr lang="en-AT" dirty="0">
              <a:solidFill>
                <a:prstClr val="black"/>
              </a:solidFill>
              <a:latin typeface="Nexa Bold" panose="02000000000000000000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NL" sz="200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DD9FED9-1F3D-46DE-536D-52A97B3972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8" b="35398"/>
          <a:stretch/>
        </p:blipFill>
        <p:spPr>
          <a:xfrm>
            <a:off x="0" y="4480573"/>
            <a:ext cx="12192000" cy="2377428"/>
          </a:xfr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4A3C0D9-1DF6-32BA-0E00-69DC56428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47" y="788456"/>
            <a:ext cx="1986999" cy="2854656"/>
          </a:xfrm>
          <a:prstGeom prst="rect">
            <a:avLst/>
          </a:prstGeom>
        </p:spPr>
      </p:pic>
      <p:pic>
        <p:nvPicPr>
          <p:cNvPr id="5" name="Picture 2" descr="Linkedin - Free social media icons">
            <a:extLst>
              <a:ext uri="{FF2B5EF4-FFF2-40B4-BE49-F238E27FC236}">
                <a16:creationId xmlns:a16="http://schemas.microsoft.com/office/drawing/2014/main" id="{C7163A12-984A-CB6D-3317-7805C6F0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83" y="3366408"/>
            <a:ext cx="252210" cy="2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ird-Party Twitter Clients Remove Features as API Changes ...">
            <a:extLst>
              <a:ext uri="{FF2B5EF4-FFF2-40B4-BE49-F238E27FC236}">
                <a16:creationId xmlns:a16="http://schemas.microsoft.com/office/drawing/2014/main" id="{AC165B18-A671-D3F1-0541-A06CBCCD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55" y="3366408"/>
            <a:ext cx="910231" cy="2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nstagram PNG Icons, Instagram Logo PNG Images For Free ...">
            <a:extLst>
              <a:ext uri="{FF2B5EF4-FFF2-40B4-BE49-F238E27FC236}">
                <a16:creationId xmlns:a16="http://schemas.microsoft.com/office/drawing/2014/main" id="{E548E6A5-440C-F566-A83D-8D633DD7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76" y="3366408"/>
            <a:ext cx="252210" cy="2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57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400C93E5-8566-2E48-DA7E-9130FBB9F7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8" r="31188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2A3B4A-E4F8-C4C0-7D7F-38E6A5EDB7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643" y="440320"/>
            <a:ext cx="4124848" cy="646331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52D697-C786-D38E-0859-1DFB98A3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56795" y="1424075"/>
            <a:ext cx="4124848" cy="4206240"/>
          </a:xfrm>
        </p:spPr>
        <p:txBody>
          <a:bodyPr>
            <a:normAutofit fontScale="85000" lnSpcReduction="10000"/>
          </a:bodyPr>
          <a:lstStyle/>
          <a:p>
            <a:pPr marL="342900" indent="-342900" defTabSz="914400">
              <a:lnSpc>
                <a:spcPct val="200000"/>
              </a:lnSpc>
              <a:spcBef>
                <a:spcPts val="0"/>
              </a:spcBef>
              <a:buClr>
                <a:srgbClr val="96C15C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Introduction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ClrTx/>
              <a:buSzTx/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MS Graph API</a:t>
            </a:r>
          </a:p>
          <a:p>
            <a:pPr lvl="1" defTabSz="914400">
              <a:lnSpc>
                <a:spcPct val="200000"/>
              </a:lnSpc>
              <a:spcBef>
                <a:spcPts val="0"/>
              </a:spcBef>
              <a:buClrTx/>
              <a:buSzTx/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WHAT, WHY, HOW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ClrTx/>
              <a:buSzTx/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Authenticate, Quiz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ClrTx/>
              <a:buSzTx/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Examples, Demo, Scripting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ClrTx/>
              <a:buSzTx/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Q&amp;A</a:t>
            </a:r>
          </a:p>
          <a:p>
            <a:pPr marL="285750" indent="-285750" defTabSz="914400">
              <a:lnSpc>
                <a:spcPct val="200000"/>
              </a:lnSpc>
              <a:spcBef>
                <a:spcPts val="0"/>
              </a:spcBef>
              <a:buClrTx/>
              <a:buSzTx/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latin typeface="Nexa Bold" panose="02000000000000000000" pitchFamily="2" charset="0"/>
                <a:ea typeface="+mn-ea"/>
                <a:cs typeface="+mn-cs"/>
              </a:rPr>
              <a:t>END</a:t>
            </a:r>
            <a:endParaRPr lang="en-AT" sz="1800" dirty="0">
              <a:solidFill>
                <a:prstClr val="black"/>
              </a:solidFill>
              <a:latin typeface="Nexa Bold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62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1613959D-DD64-62AB-B8FF-64A4262A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338" y="268675"/>
            <a:ext cx="6985368" cy="857250"/>
          </a:xfrm>
        </p:spPr>
        <p:txBody>
          <a:bodyPr/>
          <a:lstStyle/>
          <a:p>
            <a:r>
              <a:rPr lang="nl-NL" dirty="0"/>
              <a:t>WHAT is MS GRAPH API</a:t>
            </a:r>
          </a:p>
        </p:txBody>
      </p:sp>
      <p:pic>
        <p:nvPicPr>
          <p:cNvPr id="9" name="Picture 2" descr="Microsoft Graph, Microsoft Graph Data Connect, and Microsoft Graph connectors enable extending Microsoft 365 experiences and building intelligent apps.">
            <a:extLst>
              <a:ext uri="{FF2B5EF4-FFF2-40B4-BE49-F238E27FC236}">
                <a16:creationId xmlns:a16="http://schemas.microsoft.com/office/drawing/2014/main" id="{82BECA8D-1432-A1F0-E69D-CD410E21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931"/>
            <a:ext cx="6760366" cy="33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o lest ihr eure Microsoft Azure-Daten in Splunk ein | Splunk">
            <a:extLst>
              <a:ext uri="{FF2B5EF4-FFF2-40B4-BE49-F238E27FC236}">
                <a16:creationId xmlns:a16="http://schemas.microsoft.com/office/drawing/2014/main" id="{9C9461D5-4EB0-D23A-727C-60A8DE92C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542" y="2197805"/>
            <a:ext cx="3735005" cy="234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AF01BE-63FD-E5E4-5CE0-7260F49D0CE9}"/>
              </a:ext>
            </a:extLst>
          </p:cNvPr>
          <p:cNvSpPr txBox="1"/>
          <p:nvPr/>
        </p:nvSpPr>
        <p:spPr>
          <a:xfrm>
            <a:off x="7034291" y="2105561"/>
            <a:ext cx="124425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6600" b="1" dirty="0">
                <a:solidFill>
                  <a:srgbClr val="96C15C"/>
                </a:solidFill>
              </a:rPr>
              <a:t>+</a:t>
            </a:r>
            <a:endParaRPr lang="de-AT" sz="16600" b="1" dirty="0">
              <a:solidFill>
                <a:srgbClr val="96C15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D0E3D-6325-E26F-EAB5-D0CADC0589AF}"/>
              </a:ext>
            </a:extLst>
          </p:cNvPr>
          <p:cNvSpPr txBox="1"/>
          <p:nvPr/>
        </p:nvSpPr>
        <p:spPr>
          <a:xfrm>
            <a:off x="1716338" y="510307"/>
            <a:ext cx="9503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4800" b="1" dirty="0">
                <a:solidFill>
                  <a:srgbClr val="96C15C"/>
                </a:solidFill>
                <a:latin typeface="Nexa Bold" panose="02000000000000000000" pitchFamily="2" charset="0"/>
              </a:rPr>
              <a:t>ONE API to the CLOUD</a:t>
            </a:r>
            <a:endParaRPr lang="en-IN" sz="4800" b="1" dirty="0">
              <a:solidFill>
                <a:srgbClr val="96C15C"/>
              </a:solidFill>
              <a:latin typeface="Nexa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36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F906C0-48DB-5345-45B0-7849B7F9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400" dirty="0"/>
              <a:t>WHY use MS Graph API 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0E7F2A-4BBA-017F-B647-4EC4B9B0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No PowerShell Module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OnPrem/Cloud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More Functionality over P</a:t>
            </a:r>
            <a:r>
              <a:rPr kumimoji="0" lang="en-A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S-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Module</a:t>
            </a:r>
            <a:r>
              <a:rPr kumimoji="0" lang="de-A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 </a:t>
            </a:r>
            <a:r>
              <a:rPr kumimoji="0" lang="en-A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(delay)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" panose="020000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Easy language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Unlimited Platforms</a:t>
            </a:r>
            <a:endParaRPr kumimoji="0" lang="en-AT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" panose="020000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One API to all Cloud Services (Future)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" panose="020000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" panose="020000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" panose="020000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18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F906C0-48DB-5345-45B0-7849B7F9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to use MS GRAPH API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0E7F2A-4BBA-017F-B647-4EC4B9B0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REST Call, HTTP, WEB URL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https://graph.microsoft.com/v1.0/</a:t>
            </a:r>
          </a:p>
          <a:p>
            <a:pPr marL="1200150" lvl="2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Users | Groups | Teams | </a:t>
            </a:r>
            <a:r>
              <a:rPr lang="en-US" sz="2400" dirty="0" err="1">
                <a:solidFill>
                  <a:schemeClr val="tx1"/>
                </a:solidFill>
                <a:latin typeface="Nexa Bold" panose="02000000000000000000" pitchFamily="2" charset="0"/>
              </a:rPr>
              <a:t>ToDo</a:t>
            </a: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 |</a:t>
            </a:r>
            <a:r>
              <a:rPr lang="en-AT" sz="2400" dirty="0">
                <a:solidFill>
                  <a:schemeClr val="tx1"/>
                </a:solidFill>
                <a:latin typeface="Nexa Bold" panose="02000000000000000000" pitchFamily="2" charset="0"/>
              </a:rPr>
              <a:t> Azure App</a:t>
            </a: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 …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GET, POST, PUT, PATCH, DELETE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Graph Explorer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Nexa Bold" panose="02000000000000000000" pitchFamily="2" charset="0"/>
              </a:rPr>
              <a:t>JSON</a:t>
            </a:r>
            <a:endParaRPr lang="en-AT" dirty="0">
              <a:solidFill>
                <a:schemeClr val="tx1"/>
              </a:solidFill>
              <a:latin typeface="Nexa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566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F906C0-48DB-5345-45B0-7849B7F9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Authenticate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0E7F2A-4BBA-017F-B647-4EC4B9B0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Azure APP Registration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Client Secret or Certificate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Bold" panose="02000000000000000000" pitchFamily="2" charset="0"/>
                <a:ea typeface="+mn-ea"/>
                <a:cs typeface="+mn-cs"/>
              </a:rPr>
              <a:t>Delegate or Application Permission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314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323232"/>
      </a:dk1>
      <a:lt1>
        <a:sysClr val="window" lastClr="FFFFFF"/>
      </a:lt1>
      <a:dk2>
        <a:srgbClr val="663290"/>
      </a:dk2>
      <a:lt2>
        <a:srgbClr val="E7E6E6"/>
      </a:lt2>
      <a:accent1>
        <a:srgbClr val="EE2659"/>
      </a:accent1>
      <a:accent2>
        <a:srgbClr val="7ACED7"/>
      </a:accent2>
      <a:accent3>
        <a:srgbClr val="A5A5A5"/>
      </a:accent3>
      <a:accent4>
        <a:srgbClr val="F6CD18"/>
      </a:accent4>
      <a:accent5>
        <a:srgbClr val="EE2659"/>
      </a:accent5>
      <a:accent6>
        <a:srgbClr val="663290"/>
      </a:accent6>
      <a:hlink>
        <a:srgbClr val="EE2659"/>
      </a:hlink>
      <a:folHlink>
        <a:srgbClr val="EE26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58D3127FD89F4AB9BB60213E3DC976" ma:contentTypeVersion="11" ma:contentTypeDescription="Create a new document." ma:contentTypeScope="" ma:versionID="62753db1410d14a153c2e3633a0dda80">
  <xsd:schema xmlns:xsd="http://www.w3.org/2001/XMLSchema" xmlns:xs="http://www.w3.org/2001/XMLSchema" xmlns:p="http://schemas.microsoft.com/office/2006/metadata/properties" xmlns:ns2="e2c95f43-7f5a-446e-8420-bd93fe219325" xmlns:ns3="8711875d-13b0-4d4a-82ef-57b4541a4a39" targetNamespace="http://schemas.microsoft.com/office/2006/metadata/properties" ma:root="true" ma:fieldsID="c3af2085cc40f59e2f308b004ab5f0d3" ns2:_="" ns3:_="">
    <xsd:import namespace="e2c95f43-7f5a-446e-8420-bd93fe219325"/>
    <xsd:import namespace="8711875d-13b0-4d4a-82ef-57b4541a4a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95f43-7f5a-446e-8420-bd93fe2193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71de6ba-842d-4507-8c0b-f4ad706be2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11875d-13b0-4d4a-82ef-57b4541a4a3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954c9bf-0480-4fdf-8836-067cacdc7182}" ma:internalName="TaxCatchAll" ma:showField="CatchAllData" ma:web="8711875d-13b0-4d4a-82ef-57b4541a4a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c95f43-7f5a-446e-8420-bd93fe219325">
      <Terms xmlns="http://schemas.microsoft.com/office/infopath/2007/PartnerControls"/>
    </lcf76f155ced4ddcb4097134ff3c332f>
    <TaxCatchAll xmlns="8711875d-13b0-4d4a-82ef-57b4541a4a3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39E058-1AE9-4515-9814-21409FE852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c95f43-7f5a-446e-8420-bd93fe219325"/>
    <ds:schemaRef ds:uri="8711875d-13b0-4d4a-82ef-57b4541a4a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2FA8FF-A5D0-4522-8FB5-9089B382D768}">
  <ds:schemaRefs>
    <ds:schemaRef ds:uri="http://schemas.microsoft.com/office/2006/metadata/properties"/>
    <ds:schemaRef ds:uri="http://schemas.microsoft.com/office/infopath/2007/PartnerControls"/>
    <ds:schemaRef ds:uri="e2c95f43-7f5a-446e-8420-bd93fe219325"/>
    <ds:schemaRef ds:uri="8711875d-13b0-4d4a-82ef-57b4541a4a39"/>
  </ds:schemaRefs>
</ds:datastoreItem>
</file>

<file path=customXml/itemProps3.xml><?xml version="1.0" encoding="utf-8"?>
<ds:datastoreItem xmlns:ds="http://schemas.openxmlformats.org/officeDocument/2006/customXml" ds:itemID="{D5FA229B-DB09-4EC0-BE2F-C2DD4B8469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310</Words>
  <Application>Microsoft Office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Nexa Bold</vt:lpstr>
      <vt:lpstr>Calibri</vt:lpstr>
      <vt:lpstr>Wingdings</vt:lpstr>
      <vt:lpstr>IBM Plex Sans Condensed</vt:lpstr>
      <vt:lpstr>-apple-system</vt:lpstr>
      <vt:lpstr>IBM Plex Sans</vt:lpstr>
      <vt:lpstr>IBM Plex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MS GRAPH API</vt:lpstr>
      <vt:lpstr>WHY use MS Graph API </vt:lpstr>
      <vt:lpstr>HOW to use MS GRAPH API</vt:lpstr>
      <vt:lpstr>Authenticate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Adis Jugo</dc:creator>
  <cp:lastModifiedBy>Michael Seidl | au2mator</cp:lastModifiedBy>
  <cp:revision>7</cp:revision>
  <dcterms:created xsi:type="dcterms:W3CDTF">2022-12-13T14:37:00Z</dcterms:created>
  <dcterms:modified xsi:type="dcterms:W3CDTF">2023-05-23T10:37:17Z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0x0101008558D3127FD89F4AB9BB60213E3DC976</vt:lpwstr>
  </property>
  <property fmtid="{D5CDD505-2E9C-101B-9397-08002B2CF9AE}" pid="3" name="MediaServiceImageTags">
    <vt:lpwstr/>
  </property>
</Properties>
</file>